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816588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43632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816588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943632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2677680"/>
            <a:ext cx="4350600" cy="1058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816588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943632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816588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943632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1154880" y="2677680"/>
            <a:ext cx="4350600" cy="1058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816588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9436320" y="267768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 type="body"/>
          </p:nvPr>
        </p:nvSpPr>
        <p:spPr>
          <a:xfrm>
            <a:off x="816588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 type="body"/>
          </p:nvPr>
        </p:nvSpPr>
        <p:spPr>
          <a:xfrm>
            <a:off x="9436320" y="3870360"/>
            <a:ext cx="120960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2677680"/>
            <a:ext cx="4350600" cy="1058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2283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821080" y="387036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ru-RU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89544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8821080" y="2677680"/>
            <a:ext cx="183348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895440" y="3870360"/>
            <a:ext cx="3757320" cy="108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ru-RU" sz="54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ru-RU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D4E446C-EF88-4E2F-9D36-BD3B1A93A655}" type="datetime">
              <a:rPr b="0" lang="ru-RU" sz="1000" spc="-1" strike="noStrike">
                <a:solidFill>
                  <a:srgbClr val="ffffff"/>
                </a:solidFill>
                <a:latin typeface="Century Gothic"/>
              </a:rPr>
              <a:t>27.5.25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7" name="CustomShape 1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19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EBB6E761-6F8A-41A2-BC73-11CCA2E600C1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ru-RU" sz="2800" spc="-1" strike="noStrike"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ru-RU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ru-RU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ru-RU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ru-RU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ru-RU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ru-RU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CustomShape 1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2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ru-RU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1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Образец текста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600" spc="-1" strike="noStrike">
                <a:solidFill>
                  <a:srgbClr val="404040"/>
                </a:solidFill>
                <a:latin typeface="Century Gothic"/>
              </a:rPr>
              <a:t>Второй уровень</a:t>
            </a:r>
            <a:endParaRPr b="0" lang="ru-RU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404040"/>
                </a:solidFill>
                <a:latin typeface="Century Gothic"/>
              </a:rPr>
              <a:t>Третий уровень</a:t>
            </a:r>
            <a:endParaRPr b="0" lang="ru-RU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Четвертый уровень</a:t>
            </a:r>
            <a:endParaRPr b="0" lang="ru-RU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Пятый уровень</a:t>
            </a:r>
            <a:endParaRPr b="0" lang="ru-RU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14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7157BBA-E487-4D6A-A2C2-2E7194F587C9}" type="datetime">
              <a:rPr b="1" lang="ru-RU" sz="1000" spc="-1" strike="noStrike">
                <a:solidFill>
                  <a:srgbClr val="b31166"/>
                </a:solidFill>
                <a:latin typeface="Century Gothic"/>
              </a:rPr>
              <a:t>27.5.25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70" name="PlaceHolder 15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71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9542CFCA-A649-4536-B186-ACDEBE033831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ru-RU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09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5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9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0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CustomShape 14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CustomShape 15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CustomShape 16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CustomShape 17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CustomShape 18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6" name="CustomShape 19"/>
            <p:cNvSpPr/>
            <p:nvPr/>
          </p:nvSpPr>
          <p:spPr>
            <a:xfrm>
              <a:off x="7289640" y="402120"/>
              <a:ext cx="4478400" cy="6053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7" name="CustomShape 20"/>
            <p:cNvSpPr/>
            <p:nvPr/>
          </p:nvSpPr>
          <p:spPr>
            <a:xfrm rot="16200000">
              <a:off x="3787200" y="2801880"/>
              <a:ext cx="6053400" cy="125424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CustomShape 21"/>
            <p:cNvSpPr/>
            <p:nvPr/>
          </p:nvSpPr>
          <p:spPr>
            <a:xfrm rot="15922200">
              <a:off x="4698360" y="18262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22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PlaceHolder 23"/>
          <p:cNvSpPr>
            <a:spLocks noGrp="1"/>
          </p:cNvSpPr>
          <p:nvPr>
            <p:ph type="title"/>
          </p:nvPr>
        </p:nvSpPr>
        <p:spPr>
          <a:xfrm>
            <a:off x="1154880" y="2677680"/>
            <a:ext cx="4350600" cy="22834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40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ru-RU" sz="40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1" name="PlaceHolder 24"/>
          <p:cNvSpPr>
            <a:spLocks noGrp="1"/>
          </p:cNvSpPr>
          <p:nvPr>
            <p:ph type="body"/>
          </p:nvPr>
        </p:nvSpPr>
        <p:spPr>
          <a:xfrm>
            <a:off x="6895440" y="2677680"/>
            <a:ext cx="3757320" cy="22834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ru-RU" sz="2000" spc="-1" strike="noStrike" cap="all">
                <a:solidFill>
                  <a:srgbClr val="ef53a5"/>
                </a:solidFill>
                <a:latin typeface="Century Gothic"/>
              </a:rPr>
              <a:t>Образец текста</a:t>
            </a:r>
            <a:endParaRPr b="0" lang="ru-RU" sz="20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2" name="PlaceHolder 25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62B6A97-8100-4F15-B18E-3CB7617943DF}" type="datetime">
              <a:rPr b="1" lang="ru-RU" sz="1000" spc="-1" strike="noStrike">
                <a:solidFill>
                  <a:srgbClr val="b31166"/>
                </a:solidFill>
                <a:latin typeface="Century Gothic"/>
              </a:rPr>
              <a:t>27.5.25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133" name="PlaceHolder 26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34" name="CustomShape 27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5" name="PlaceHolder 2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F1FB98D-2597-4FF2-8ADF-FBE63EDC627B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ru-RU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ru-RU" sz="5400" spc="-1" strike="noStrike">
                <a:solidFill>
                  <a:srgbClr val="ebebeb"/>
                </a:solidFill>
                <a:latin typeface="Century Gothic"/>
              </a:rPr>
              <a:t>STEAM</a:t>
            </a:r>
            <a:endParaRPr b="0" lang="ru-RU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Цели и задачи</a:t>
            </a:r>
            <a:endParaRPr b="0" lang="ru-RU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Научиться правильно создавать архитектурно правильные элементы проекта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Организовать сетевое взаимодействие по http протоколу с внешним сервисом (Steam)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Изучить работу с HTTP протоколом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Задуматься о развитии проекта</a:t>
            </a:r>
            <a:endParaRPr b="0" lang="ru-RU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" descr=""/>
          <p:cNvPicPr/>
          <p:nvPr/>
        </p:nvPicPr>
        <p:blipFill>
          <a:blip r:embed="rId1"/>
          <a:stretch/>
        </p:blipFill>
        <p:spPr>
          <a:xfrm>
            <a:off x="72000" y="0"/>
            <a:ext cx="12096000" cy="680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</TotalTime>
  <Application>Neat_Office/6.2.8.2$Windows_x86 LibreOffice_project/</Application>
  <Words>32</Words>
  <Paragraphs>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2025-05-24T11:46:42Z</dcterms:created>
  <dc:creator>Student</dc:creator>
  <dc:description/>
  <dc:language>ru-RU</dc:language>
  <cp:lastModifiedBy/>
  <dcterms:modified xsi:type="dcterms:W3CDTF">2025-05-27T20:09:18Z</dcterms:modified>
  <cp:revision>3</cp:revision>
  <dc:subject/>
  <dc:title>STEAM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</vt:i4>
  </property>
</Properties>
</file>